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  <p:sldId id="274" r:id="rId19"/>
    <p:sldId id="275" r:id="rId20"/>
    <p:sldId id="276" r:id="rId21"/>
    <p:sldId id="277" r:id="rId22"/>
    <p:sldId id="271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86353" autoAdjust="0"/>
  </p:normalViewPr>
  <p:slideViewPr>
    <p:cSldViewPr>
      <p:cViewPr varScale="1">
        <p:scale>
          <a:sx n="76" d="100"/>
          <a:sy n="76" d="100"/>
        </p:scale>
        <p:origin x="-1498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5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0299-FC54-4F6F-AD15-44F3F1E267B4}" type="datetimeFigureOut">
              <a:rPr lang="en-US" smtClean="0"/>
              <a:pPr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D8BCD-FB03-4335-9B70-CE725DFEB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0299-FC54-4F6F-AD15-44F3F1E267B4}" type="datetimeFigureOut">
              <a:rPr lang="en-US" smtClean="0"/>
              <a:pPr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D8BCD-FB03-4335-9B70-CE725DFEB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0299-FC54-4F6F-AD15-44F3F1E267B4}" type="datetimeFigureOut">
              <a:rPr lang="en-US" smtClean="0"/>
              <a:pPr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D8BCD-FB03-4335-9B70-CE725DFEB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0299-FC54-4F6F-AD15-44F3F1E267B4}" type="datetimeFigureOut">
              <a:rPr lang="en-US" smtClean="0"/>
              <a:pPr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D8BCD-FB03-4335-9B70-CE725DFEB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0299-FC54-4F6F-AD15-44F3F1E267B4}" type="datetimeFigureOut">
              <a:rPr lang="en-US" smtClean="0"/>
              <a:pPr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D8BCD-FB03-4335-9B70-CE725DFEB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0299-FC54-4F6F-AD15-44F3F1E267B4}" type="datetimeFigureOut">
              <a:rPr lang="en-US" smtClean="0"/>
              <a:pPr/>
              <a:t>11/6/2023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D8BCD-FB03-4335-9B70-CE725DFEB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0299-FC54-4F6F-AD15-44F3F1E267B4}" type="datetimeFigureOut">
              <a:rPr lang="en-US" smtClean="0"/>
              <a:pPr/>
              <a:t>11/6/2023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D8BCD-FB03-4335-9B70-CE725DFEB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0299-FC54-4F6F-AD15-44F3F1E267B4}" type="datetimeFigureOut">
              <a:rPr lang="en-US" smtClean="0"/>
              <a:pPr/>
              <a:t>11/6/2023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D8BCD-FB03-4335-9B70-CE725DFEB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0299-FC54-4F6F-AD15-44F3F1E267B4}" type="datetimeFigureOut">
              <a:rPr lang="en-US" smtClean="0"/>
              <a:pPr/>
              <a:t>11/6/2023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D8BCD-FB03-4335-9B70-CE725DFEB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0299-FC54-4F6F-AD15-44F3F1E267B4}" type="datetimeFigureOut">
              <a:rPr lang="en-US" smtClean="0"/>
              <a:pPr/>
              <a:t>11/6/2023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D8BCD-FB03-4335-9B70-CE725DFEB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0299-FC54-4F6F-AD15-44F3F1E267B4}" type="datetimeFigureOut">
              <a:rPr lang="en-US" smtClean="0"/>
              <a:pPr/>
              <a:t>11/6/2023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4D8BCD-FB03-4335-9B70-CE725DFEB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020299-FC54-4F6F-AD15-44F3F1E267B4}" type="datetimeFigureOut">
              <a:rPr lang="en-US" smtClean="0"/>
              <a:pPr/>
              <a:t>11/6/2023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4D8BCD-FB03-4335-9B70-CE725DFEB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wmf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wmf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wmf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wmf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wmf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wmf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wmf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wmf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wmf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wmf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wmf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wmf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wmf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364"/>
            <a:ext cx="9144000" cy="6875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364"/>
            <a:ext cx="9144000" cy="6875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364"/>
            <a:ext cx="9144000" cy="6875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364"/>
            <a:ext cx="9144000" cy="6875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364"/>
            <a:ext cx="9144000" cy="6875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364"/>
            <a:ext cx="9144000" cy="6875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364"/>
            <a:ext cx="9144000" cy="6875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364"/>
            <a:ext cx="9144000" cy="6875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364"/>
            <a:ext cx="9144000" cy="6875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364"/>
            <a:ext cx="9144000" cy="6875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364"/>
            <a:ext cx="9144000" cy="6875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364"/>
            <a:ext cx="9144000" cy="6875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364"/>
            <a:ext cx="9144000" cy="6875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364"/>
            <a:ext cx="9144000" cy="6875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364"/>
            <a:ext cx="9144000" cy="6875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364"/>
            <a:ext cx="9144000" cy="6875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364"/>
            <a:ext cx="9144000" cy="6875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364"/>
            <a:ext cx="9144000" cy="6875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364"/>
            <a:ext cx="9144000" cy="6875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364"/>
            <a:ext cx="9144000" cy="6875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364"/>
            <a:ext cx="9144000" cy="6875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364"/>
            <a:ext cx="9144000" cy="6875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364"/>
            <a:ext cx="9144000" cy="6875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364"/>
            <a:ext cx="9144000" cy="6875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364"/>
            <a:ext cx="9144000" cy="6875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364"/>
            <a:ext cx="9144000" cy="6875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364"/>
            <a:ext cx="9144000" cy="6875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364"/>
            <a:ext cx="9144000" cy="6875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364"/>
            <a:ext cx="9144000" cy="6875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364"/>
            <a:ext cx="9144000" cy="6875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364"/>
            <a:ext cx="9144000" cy="6875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364"/>
            <a:ext cx="9144000" cy="6875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364"/>
            <a:ext cx="9144000" cy="6875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364"/>
            <a:ext cx="9144000" cy="6875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364"/>
            <a:ext cx="9144000" cy="6875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364"/>
            <a:ext cx="9144000" cy="6875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364"/>
            <a:ext cx="9144000" cy="6875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364"/>
            <a:ext cx="9144000" cy="6875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364"/>
            <a:ext cx="9144000" cy="6875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364"/>
            <a:ext cx="9144000" cy="6875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364"/>
            <a:ext cx="9144000" cy="6875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364"/>
            <a:ext cx="9144000" cy="6875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364"/>
            <a:ext cx="9144000" cy="6875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364"/>
            <a:ext cx="9144000" cy="6875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364"/>
            <a:ext cx="9144000" cy="6875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364"/>
            <a:ext cx="9144000" cy="6875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364"/>
            <a:ext cx="9144000" cy="6875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364"/>
            <a:ext cx="9144000" cy="6875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66" y="0"/>
            <a:ext cx="9135534" cy="686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364"/>
            <a:ext cx="9144000" cy="6875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364"/>
            <a:ext cx="9144000" cy="6875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364"/>
            <a:ext cx="9144000" cy="6875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364"/>
            <a:ext cx="9144000" cy="6875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364"/>
            <a:ext cx="9144000" cy="6875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0</Words>
  <Application>Microsoft Office PowerPoint</Application>
  <PresentationFormat>On-screen Show (4:3)</PresentationFormat>
  <Paragraphs>0</Paragraphs>
  <Slides>54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55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</vt:vector>
  </TitlesOfParts>
  <Company>Decision Resources, Ltd.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Peter Leatherman</dc:creator>
  <cp:lastModifiedBy>Peter Leatherman</cp:lastModifiedBy>
  <cp:revision>7</cp:revision>
  <dcterms:created xsi:type="dcterms:W3CDTF">2023-10-25T17:47:30Z</dcterms:created>
  <dcterms:modified xsi:type="dcterms:W3CDTF">2023-11-06T18:10:38Z</dcterms:modified>
</cp:coreProperties>
</file>